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660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451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548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5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657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35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10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6255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406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080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571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B2C8-7B8A-4B59-96D0-C547C7AACB7B}" type="datetimeFigureOut">
              <a:rPr lang="ro-RO" smtClean="0"/>
              <a:t>28.03.2024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CD81-0070-4B6D-912F-8D8326F993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650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5" y="114516"/>
            <a:ext cx="11469273" cy="64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8" y="271849"/>
            <a:ext cx="11239155" cy="63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2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4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6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GRIGOROV</dc:creator>
  <cp:lastModifiedBy>Monica GRIGOROV</cp:lastModifiedBy>
  <cp:revision>1</cp:revision>
  <dcterms:created xsi:type="dcterms:W3CDTF">2024-03-28T11:29:01Z</dcterms:created>
  <dcterms:modified xsi:type="dcterms:W3CDTF">2024-03-28T11:30:37Z</dcterms:modified>
</cp:coreProperties>
</file>